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99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94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158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7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096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4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677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2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52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02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02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59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97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18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6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07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C945-FF2A-4626-924F-6A4A5A777014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917C46E-6DE6-4E80-AB05-108D1D4315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69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78078" y="624110"/>
            <a:ext cx="9674941" cy="18978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Аудитория для проведения теоретических занятий оборудована проектором для демонстрации фото и видео материалов, а также стендами с наглядными пособиями, что способствует лучшему усвоению материала и значительно облегчает процесс донесения информации до слушателей.</a:t>
            </a:r>
            <a:endParaRPr lang="ru-RU" sz="24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6" y="3107453"/>
            <a:ext cx="5333206" cy="355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95" y="3107453"/>
            <a:ext cx="5333204" cy="3555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3361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Сваривание деталей, вырубка дефектов с завариванием. Зачистка швов.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93" y="2133600"/>
            <a:ext cx="4868198" cy="324546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94" y="2133601"/>
            <a:ext cx="4868196" cy="32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Представление готовых изделий, проверка качества сварных швов и проверка на герметичность. Подведение итогов. Награждение победителей.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1" y="1755057"/>
            <a:ext cx="3648997" cy="243266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32" y="4242209"/>
            <a:ext cx="3648997" cy="24326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76" y="1728838"/>
            <a:ext cx="3688326" cy="24588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77" y="4242208"/>
            <a:ext cx="3688326" cy="24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4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92" y="3805082"/>
            <a:ext cx="4284407" cy="28562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50" y="3805082"/>
            <a:ext cx="4284407" cy="28562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96" y="401075"/>
            <a:ext cx="4123403" cy="27489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50" y="401075"/>
            <a:ext cx="4123404" cy="27489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004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7574" y="624110"/>
            <a:ext cx="9897037" cy="128089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Учебные мастерские оснащены всем необходимым сварочным и слесарным оборудованием</a:t>
            </a:r>
            <a:endParaRPr lang="ru-RU" sz="2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5" y="1998261"/>
            <a:ext cx="3598812" cy="23992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99" y="1973655"/>
            <a:ext cx="3635722" cy="24238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00" y="5078199"/>
            <a:ext cx="3635722" cy="24238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961535" y="5102805"/>
            <a:ext cx="3598812" cy="23992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1793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035277" y="624110"/>
            <a:ext cx="9469335" cy="1280890"/>
          </a:xfrm>
        </p:spPr>
        <p:txBody>
          <a:bodyPr/>
          <a:lstStyle/>
          <a:p>
            <a:pPr algn="ctr"/>
            <a:r>
              <a:rPr lang="ru-RU" dirty="0" smtClean="0"/>
              <a:t>Рабочий кабинет мастера производственного обучения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55" y="2133599"/>
            <a:ext cx="6267245" cy="41781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3541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725562" y="624110"/>
            <a:ext cx="9320980" cy="1280890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/>
              <a:t>Коллектив группы дружный, отношения в коллективе учащихся построены на принципах взаимопомощи и </a:t>
            </a:r>
            <a:r>
              <a:rPr lang="ru-RU" sz="2800" dirty="0" err="1" smtClean="0"/>
              <a:t>взаимоподдержки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51" y="2087869"/>
            <a:ext cx="3244850" cy="21632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Объект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84" y="2087869"/>
            <a:ext cx="3244852" cy="21632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84" y="4484636"/>
            <a:ext cx="3244852" cy="21632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51" y="4442830"/>
            <a:ext cx="3244849" cy="21632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4619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7574" y="624109"/>
            <a:ext cx="9897037" cy="1558651"/>
          </a:xfrm>
        </p:spPr>
        <p:txBody>
          <a:bodyPr>
            <a:noAutofit/>
          </a:bodyPr>
          <a:lstStyle/>
          <a:p>
            <a:pPr algn="ctr"/>
            <a:r>
              <a:rPr lang="ru-RU" sz="2000" dirty="0" smtClean="0"/>
              <a:t>Как признаются сами осужденные, на занятиях, а особенно при прохождении практики, они забывают что находятся  в местах лишения свободы и лишены возможности пробовать для себя что-то неизведанное и открывать новые горизонты. Это факт безусловно положительно влияет на процесс исправления и социальной адаптации спец контингента.</a:t>
            </a:r>
            <a:endParaRPr lang="ru-RU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59" y="2802195"/>
            <a:ext cx="4652576" cy="31017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26" y="2802195"/>
            <a:ext cx="4652576" cy="31017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0599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2728452" y="2698955"/>
            <a:ext cx="8539316" cy="1061884"/>
          </a:xfrm>
        </p:spPr>
        <p:txBody>
          <a:bodyPr>
            <a:normAutofit/>
          </a:bodyPr>
          <a:lstStyle/>
          <a:p>
            <a:r>
              <a:rPr lang="ru-RU" dirty="0" smtClean="0"/>
              <a:t>Портфолио группы </a:t>
            </a:r>
            <a:endParaRPr lang="ru-RU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2079523" y="4777379"/>
            <a:ext cx="9425089" cy="11262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Сварщик ручной дуговой сварки покрытым плавящимся электродом. </a:t>
            </a:r>
          </a:p>
          <a:p>
            <a:pPr algn="ctr"/>
            <a:r>
              <a:rPr lang="ru-RU" dirty="0" smtClean="0"/>
              <a:t>Сварщик частично механизированной сварки (наплавки) плавящимся электродом в газовой среде.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93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Конкурс 19.01.2024 года</a:t>
            </a:r>
            <a:br>
              <a:rPr lang="ru-RU" dirty="0" smtClean="0"/>
            </a:br>
            <a:r>
              <a:rPr lang="ru-RU" dirty="0" smtClean="0"/>
              <a:t>Изготовление изделия по эскизу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1" y="1904999"/>
            <a:ext cx="4695854" cy="313056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82" y="1905000"/>
            <a:ext cx="4695853" cy="31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Выбор материала, подготовка (разметка, резка, зачистка и разделка кромок.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18" y="1905000"/>
            <a:ext cx="4560276" cy="304018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905000"/>
            <a:ext cx="4560276" cy="30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5477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131</TotalTime>
  <Words>183</Words>
  <Application>Microsoft Office PowerPoint</Application>
  <PresentationFormat>Широкоэкранный</PresentationFormat>
  <Paragraphs>12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Легкий дым</vt:lpstr>
      <vt:lpstr>Аудитория для проведения теоретических занятий оборудована проектором для демонстрации фото и видео материалов, а также стендами с наглядными пособиями, что способствует лучшему усвоению материала и значительно облегчает процесс донесения информации до слушателей.</vt:lpstr>
      <vt:lpstr>Презентация PowerPoint</vt:lpstr>
      <vt:lpstr>Учебные мастерские оснащены всем необходимым сварочным и слесарным оборудованием</vt:lpstr>
      <vt:lpstr>Рабочий кабинет мастера производственного обучения</vt:lpstr>
      <vt:lpstr>Коллектив группы дружный, отношения в коллективе учащихся построены на принципах взаимопомощи и взаимоподдержки.</vt:lpstr>
      <vt:lpstr>Как признаются сами осужденные, на занятиях, а особенно при прохождении практики, они забывают что находятся  в местах лишения свободы и лишены возможности пробовать для себя что-то неизведанное и открывать новые горизонты. Это факт безусловно положительно влияет на процесс исправления и социальной адаптации спец контингента.</vt:lpstr>
      <vt:lpstr>Портфолио группы </vt:lpstr>
      <vt:lpstr>Конкурс 19.01.2024 года Изготовление изделия по эскизу</vt:lpstr>
      <vt:lpstr>Выбор материала, подготовка (разметка, резка, зачистка и разделка кромок.</vt:lpstr>
      <vt:lpstr>Сваривание деталей, вырубка дефектов с завариванием. Зачистка швов.</vt:lpstr>
      <vt:lpstr>Представление готовых изделий, проверка качества сварных швов и проверка на герметичность. Подведение итогов. Награждение победителей.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Аудитория для проведения теоретических занятий оборудована проектором для демонстрации фото и видео материалов, а также стендами с наглядными пособиями, что способствует лучшему усвоению материала и значительно </dc:title>
  <dc:creator>Пользователь Windows</dc:creator>
  <cp:lastModifiedBy>Пользователь Windows</cp:lastModifiedBy>
  <cp:revision>12</cp:revision>
  <dcterms:created xsi:type="dcterms:W3CDTF">2022-03-17T11:59:55Z</dcterms:created>
  <dcterms:modified xsi:type="dcterms:W3CDTF">2024-01-19T16:27:42Z</dcterms:modified>
</cp:coreProperties>
</file>